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8"/>
  </p:notesMasterIdLst>
  <p:sldIdLst>
    <p:sldId id="725" r:id="rId2"/>
    <p:sldId id="702" r:id="rId3"/>
    <p:sldId id="741" r:id="rId4"/>
    <p:sldId id="739" r:id="rId5"/>
    <p:sldId id="740" r:id="rId6"/>
    <p:sldId id="736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未命名的章節" id="{C1606CC2-7353-4766-8317-4A46BDFE7B46}">
          <p14:sldIdLst>
            <p14:sldId id="725"/>
            <p14:sldId id="702"/>
            <p14:sldId id="741"/>
            <p14:sldId id="739"/>
            <p14:sldId id="740"/>
            <p14:sldId id="7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700"/>
    <a:srgbClr val="FF3300"/>
    <a:srgbClr val="0000FF"/>
    <a:srgbClr val="00FF00"/>
    <a:srgbClr val="99FFCC"/>
    <a:srgbClr val="F4B2BB"/>
    <a:srgbClr val="F8BAAE"/>
    <a:srgbClr val="FFFFFF"/>
    <a:srgbClr val="A6A6A6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102" autoAdjust="0"/>
    <p:restoredTop sz="93532" autoAdjust="0"/>
  </p:normalViewPr>
  <p:slideViewPr>
    <p:cSldViewPr snapToGrid="0">
      <p:cViewPr varScale="1">
        <p:scale>
          <a:sx n="89" d="100"/>
          <a:sy n="89" d="100"/>
        </p:scale>
        <p:origin x="9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6226F05-C9A9-4676-8EE9-F21FA4CBE408}" type="datetimeFigureOut">
              <a:rPr lang="zh-TW" altLang="en-US" smtClean="0"/>
              <a:pPr/>
              <a:t>2021/12/25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E44D1A7-520A-48D3-8CAC-7C7222812CD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253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751138" y="533400"/>
            <a:ext cx="4732337" cy="26622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TW" smtClean="0"/>
          </a:p>
        </p:txBody>
      </p:sp>
    </p:spTree>
    <p:extLst>
      <p:ext uri="{BB962C8B-B14F-4D97-AF65-F5344CB8AC3E}">
        <p14:creationId xmlns:p14="http://schemas.microsoft.com/office/powerpoint/2010/main" val="38363935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4D1A7-520A-48D3-8CAC-7C7222812CD6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53697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4D1A7-520A-48D3-8CAC-7C7222812CD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316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611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4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3831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629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93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7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18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8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824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52" y="95253"/>
            <a:ext cx="12001541" cy="666731"/>
          </a:xfrm>
          <a:prstGeom prst="rect">
            <a:avLst/>
          </a:prstGeom>
        </p:spPr>
        <p:txBody>
          <a:bodyPr/>
          <a:lstStyle>
            <a:lvl1pPr algn="l">
              <a:defRPr sz="37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4694775" y="6667503"/>
            <a:ext cx="2639484" cy="1905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1637D50-06C3-41E6-99C4-7F5DEE58A570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3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670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365760" y="2045354"/>
            <a:ext cx="1128477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TW" sz="4400" b="1" smtClean="0">
                <a:solidFill>
                  <a:srgbClr val="0000FF"/>
                </a:solidFill>
                <a:ea typeface="DFKai-SB" pitchFamily="65" charset="-120"/>
              </a:rPr>
              <a:t>K18X001.00 </a:t>
            </a:r>
            <a:r>
              <a:rPr lang="en-US" altLang="zh-TW" sz="4400" b="1">
                <a:solidFill>
                  <a:srgbClr val="0000FF"/>
                </a:solidFill>
                <a:ea typeface="DFKai-SB" pitchFamily="65" charset="-120"/>
              </a:rPr>
              <a:t>FT2 station SOU17, SOU18 fail issue report</a:t>
            </a:r>
            <a:endParaRPr lang="en-US" altLang="zh-CN" sz="4400" b="1" dirty="0">
              <a:solidFill>
                <a:srgbClr val="0000FF"/>
              </a:solidFill>
              <a:ea typeface="DFKai-SB" pitchFamily="65" charset="-120"/>
            </a:endParaRPr>
          </a:p>
        </p:txBody>
      </p:sp>
      <p:sp>
        <p:nvSpPr>
          <p:cNvPr id="28676" name="Text Box 8"/>
          <p:cNvSpPr txBox="1">
            <a:spLocks noChangeArrowheads="1"/>
          </p:cNvSpPr>
          <p:nvPr/>
        </p:nvSpPr>
        <p:spPr bwMode="auto">
          <a:xfrm>
            <a:off x="8069605" y="5179284"/>
            <a:ext cx="374438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TW" sz="2400" b="1" dirty="0">
                <a:solidFill>
                  <a:srgbClr val="0000FF"/>
                </a:solidFill>
              </a:rPr>
              <a:t>Prepare by: PE- </a:t>
            </a:r>
            <a:r>
              <a:rPr lang="en-US" altLang="zh-TW" sz="2400" b="1" dirty="0" smtClean="0">
                <a:solidFill>
                  <a:srgbClr val="0000FF"/>
                </a:solidFill>
              </a:rPr>
              <a:t>Phuong</a:t>
            </a:r>
            <a:endParaRPr lang="en-US" altLang="zh-TW" sz="2400" b="1" dirty="0">
              <a:solidFill>
                <a:srgbClr val="0000FF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zh-TW" sz="2400" b="1" dirty="0">
                <a:solidFill>
                  <a:srgbClr val="0000FF"/>
                </a:solidFill>
              </a:rPr>
              <a:t>Date: </a:t>
            </a:r>
            <a:r>
              <a:rPr lang="en-US" altLang="zh-TW" sz="2400" b="1" smtClean="0">
                <a:solidFill>
                  <a:srgbClr val="0000FF"/>
                </a:solidFill>
              </a:rPr>
              <a:t>Dec 24</a:t>
            </a:r>
            <a:r>
              <a:rPr lang="en-US" altLang="zh-TW" sz="2400" b="1" baseline="30000" smtClean="0">
                <a:solidFill>
                  <a:srgbClr val="0000FF"/>
                </a:solidFill>
              </a:rPr>
              <a:t>th</a:t>
            </a:r>
            <a:r>
              <a:rPr lang="en-US" altLang="zh-TW" sz="2400" b="1" smtClean="0">
                <a:solidFill>
                  <a:srgbClr val="0000FF"/>
                </a:solidFill>
              </a:rPr>
              <a:t> </a:t>
            </a:r>
            <a:r>
              <a:rPr lang="en-US" altLang="zh-CN" sz="2400" b="1" dirty="0" smtClean="0">
                <a:solidFill>
                  <a:srgbClr val="0000FF"/>
                </a:solidFill>
              </a:rPr>
              <a:t>2021</a:t>
            </a:r>
            <a:endParaRPr lang="en-US" altLang="zh-CN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3418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-3586" y="0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800" smtClean="0"/>
              <a:t>Woofer Speaker balance left_400Hz </a:t>
            </a:r>
            <a:r>
              <a:rPr lang="en-US" sz="2800"/>
              <a:t>check </a:t>
            </a:r>
            <a:r>
              <a:rPr lang="en-US" sz="2800" smtClean="0"/>
              <a:t>fail-1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91670"/>
            <a:ext cx="12192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smtClean="0">
                <a:latin typeface="Arial" panose="020B0604020202020204" pitchFamily="34" charset="0"/>
                <a:cs typeface="Arial" panose="020B0604020202020204" pitchFamily="34" charset="0"/>
              </a:rPr>
              <a:t>1. Background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fail symptom</a:t>
            </a:r>
            <a:r>
              <a:rPr lang="en-US" altLang="zh-CN" sz="1200" b="1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K18X001.00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MO control run improve audio noise*100pcs on 12/24/2021 find out 3pcs fail with error code SOU17: Woofer speaker balance left _400Hz,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with </a:t>
            </a:r>
            <a: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defect 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rate </a:t>
            </a:r>
            <a:r>
              <a:rPr lang="en-US" altLang="zh-CN" sz="1200" b="1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3</a:t>
            </a:r>
            <a:r>
              <a:rPr lang="en-US" altLang="zh-CN" sz="12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/100=3%. </a:t>
            </a:r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And MO mass </a:t>
            </a: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production*322pcs from 2021/12/24 to 2021/12/25 find out 7pcs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error code SOU17: Woofer speaker balance left _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400Hz, with defect rate </a:t>
            </a:r>
            <a:r>
              <a:rPr lang="en-US" sz="1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7/322=2.17%</a:t>
            </a:r>
            <a:endParaRPr lang="en-US" altLang="zh-CN" sz="1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CN" sz="12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 FA </a:t>
            </a:r>
            <a:r>
              <a:rPr lang="en-US" altLang="zh-CN" sz="12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status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:</a:t>
            </a:r>
            <a:endParaRPr lang="en-US" altLang="zh-CN" sz="1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Step 1: Retest 5 times NG board fail SOU17 with fail value: 77.0925dB  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 Result as table 1.</a:t>
            </a:r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en-US" altLang="zh-CN" sz="12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646246"/>
              </p:ext>
            </p:extLst>
          </p:nvPr>
        </p:nvGraphicFramePr>
        <p:xfrm>
          <a:off x="2088524" y="2416295"/>
          <a:ext cx="7849997" cy="2478332"/>
        </p:xfrm>
        <a:graphic>
          <a:graphicData uri="http://schemas.openxmlformats.org/drawingml/2006/table">
            <a:tbl>
              <a:tblPr/>
              <a:tblGrid>
                <a:gridCol w="1522542">
                  <a:extLst>
                    <a:ext uri="{9D8B030D-6E8A-4147-A177-3AD203B41FA5}">
                      <a16:colId xmlns:a16="http://schemas.microsoft.com/office/drawing/2014/main" val="744064750"/>
                    </a:ext>
                  </a:extLst>
                </a:gridCol>
                <a:gridCol w="1265491">
                  <a:extLst>
                    <a:ext uri="{9D8B030D-6E8A-4147-A177-3AD203B41FA5}">
                      <a16:colId xmlns:a16="http://schemas.microsoft.com/office/drawing/2014/main" val="705028983"/>
                    </a:ext>
                  </a:extLst>
                </a:gridCol>
                <a:gridCol w="1265491">
                  <a:extLst>
                    <a:ext uri="{9D8B030D-6E8A-4147-A177-3AD203B41FA5}">
                      <a16:colId xmlns:a16="http://schemas.microsoft.com/office/drawing/2014/main" val="3123194981"/>
                    </a:ext>
                  </a:extLst>
                </a:gridCol>
                <a:gridCol w="1265491">
                  <a:extLst>
                    <a:ext uri="{9D8B030D-6E8A-4147-A177-3AD203B41FA5}">
                      <a16:colId xmlns:a16="http://schemas.microsoft.com/office/drawing/2014/main" val="2022566019"/>
                    </a:ext>
                  </a:extLst>
                </a:gridCol>
                <a:gridCol w="1265491">
                  <a:extLst>
                    <a:ext uri="{9D8B030D-6E8A-4147-A177-3AD203B41FA5}">
                      <a16:colId xmlns:a16="http://schemas.microsoft.com/office/drawing/2014/main" val="3090081572"/>
                    </a:ext>
                  </a:extLst>
                </a:gridCol>
                <a:gridCol w="1265491">
                  <a:extLst>
                    <a:ext uri="{9D8B030D-6E8A-4147-A177-3AD203B41FA5}">
                      <a16:colId xmlns:a16="http://schemas.microsoft.com/office/drawing/2014/main" val="2744199015"/>
                    </a:ext>
                  </a:extLst>
                </a:gridCol>
              </a:tblGrid>
              <a:tr h="74645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 left _400Hz Spec( 80 120)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82091"/>
                  </a:ext>
                </a:extLst>
              </a:tr>
              <a:tr h="577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676312"/>
                  </a:ext>
                </a:extLst>
              </a:tr>
              <a:tr h="577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Value( Db)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100.363783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100.388129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65.460104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101.963519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103.107357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865367"/>
                  </a:ext>
                </a:extLst>
              </a:tr>
              <a:tr h="5772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35784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53722" y="5398852"/>
            <a:ext cx="1484555" cy="2689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1</a:t>
            </a:r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533323"/>
            <a:ext cx="12192000" cy="6811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board has test result unstable. Pass 4/5 times. </a:t>
            </a:r>
          </a:p>
          <a:p>
            <a:pPr algn="ctr">
              <a:lnSpc>
                <a:spcPct val="150000"/>
              </a:lnSpc>
            </a:pPr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77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921" y="720423"/>
            <a:ext cx="11258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400"/>
              <a:t>Woofer Speaker balance left_400Hz check </a:t>
            </a:r>
            <a:r>
              <a:rPr lang="en-US" sz="2400" smtClean="0"/>
              <a:t>fail-2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12787" y="720423"/>
            <a:ext cx="11682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smtClean="0">
                <a:latin typeface="Arial" panose="020B0604020202020204" pitchFamily="34" charset="0"/>
                <a:cs typeface="Arial" panose="020B0604020202020204" pitchFamily="34" charset="0"/>
              </a:rPr>
              <a:t>1. CPK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1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>
                <a:latin typeface="Arial" panose="020B0604020202020204" pitchFamily="34" charset="0"/>
              </a:rPr>
              <a:t>Woofer Speaker balance left_400Hz </a:t>
            </a:r>
            <a:r>
              <a:rPr lang="en-US" sz="1200" b="1" smtClean="0">
                <a:latin typeface="Arial" panose="020B0604020202020204" pitchFamily="34" charset="0"/>
              </a:rPr>
              <a:t>CPK </a:t>
            </a:r>
            <a:r>
              <a:rPr lang="en-US" sz="1200" b="1" dirty="0" smtClean="0">
                <a:latin typeface="Arial" panose="020B0604020202020204" pitchFamily="34" charset="0"/>
              </a:rPr>
              <a:t>report: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 Check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CPK </a:t>
            </a: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of 10pcs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fail and CPK pass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of Woofer Speaker balance left_400Hz 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2787" y="2497612"/>
            <a:ext cx="11340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684" y="5416972"/>
            <a:ext cx="11604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For Pass CPK data,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CPK </a:t>
            </a:r>
            <a:r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t>= 1.41_level A+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For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Fail CPK  data , CPK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-0.54.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Fail lower than spec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about 69.6451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Retest NG board pass normally.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513" y="1693999"/>
            <a:ext cx="5400675" cy="36195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8660" y="1736862"/>
            <a:ext cx="5400675" cy="35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93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800" smtClean="0"/>
              <a:t>Woofer Speaker balance right_400Hz </a:t>
            </a:r>
            <a:r>
              <a:rPr lang="en-US" sz="2800"/>
              <a:t>check </a:t>
            </a:r>
            <a:r>
              <a:rPr lang="en-US" sz="2800" smtClean="0"/>
              <a:t>fail-1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626537"/>
            <a:ext cx="1175789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Background and fail symptom</a:t>
            </a: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K18X001.00 </a:t>
            </a:r>
            <a:r>
              <a:rPr lang="en-US" sz="12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 control run improve audio noise*100pcs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from 12/24/2021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12/25/2021 find out 1pcs fail with error code SOU018: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Woofer speaker balance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_400Hz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spec(80 120) , with </a:t>
            </a:r>
            <a: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defect 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rate </a:t>
            </a:r>
            <a:r>
              <a:rPr lang="en-US" altLang="zh-CN" sz="1200" b="1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1</a:t>
            </a:r>
            <a:r>
              <a:rPr lang="en-US" altLang="zh-CN" sz="1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/100=1%. </a:t>
            </a:r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And MO mass </a:t>
            </a: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production*322pcs </a:t>
            </a:r>
            <a:r>
              <a:rPr lang="en-US" altLang="zh-CN" sz="1200">
                <a:latin typeface="Arial" panose="020B0604020202020204" pitchFamily="34" charset="0"/>
                <a:cs typeface="Arial" panose="020B0604020202020204" pitchFamily="34" charset="0"/>
              </a:rPr>
              <a:t>from 2021/12/24 to 2021/12/25 find out </a:t>
            </a: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12pcs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error code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SOU018: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Woofer speaker balance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_400Hz, with defect rate </a:t>
            </a:r>
            <a:r>
              <a:rPr lang="en-US" sz="1200" b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12/322=3.72%</a:t>
            </a:r>
            <a:endParaRPr lang="en-US" altLang="zh-CN" sz="1200" b="1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CN" sz="12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 FA </a:t>
            </a:r>
            <a:r>
              <a:rPr lang="en-US" altLang="zh-CN" sz="1200" b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status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:</a:t>
            </a:r>
            <a:endParaRPr lang="en-US" altLang="zh-CN" sz="1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Step 1: Retest 5 times NG board fail SOU18 with fail value: </a:t>
            </a:r>
            <a:r>
              <a:rPr lang="en-US" altLang="zh-CN" sz="12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133.440848 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dB  </a:t>
            </a:r>
            <a:r>
              <a:rPr lang="en-US" altLang="zh-CN" sz="12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 Result as table 2.</a:t>
            </a:r>
            <a: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/>
            </a:r>
            <a:b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   </a:t>
            </a:r>
            <a:b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CN" sz="12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  </a:t>
            </a: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endParaRPr lang="en-US" altLang="zh-CN" sz="12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171450" indent="-171450">
              <a:buFontTx/>
              <a:buChar char="-"/>
            </a:pPr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endParaRPr lang="en-US" altLang="zh-CN" sz="1200" b="1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53722" y="5003954"/>
            <a:ext cx="1484555" cy="26894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Table 2</a:t>
            </a:r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986526"/>
              </p:ext>
            </p:extLst>
          </p:nvPr>
        </p:nvGraphicFramePr>
        <p:xfrm>
          <a:off x="1893565" y="2638882"/>
          <a:ext cx="7723773" cy="1933117"/>
        </p:xfrm>
        <a:graphic>
          <a:graphicData uri="http://schemas.openxmlformats.org/drawingml/2006/table">
            <a:tbl>
              <a:tblPr/>
              <a:tblGrid>
                <a:gridCol w="1498063">
                  <a:extLst>
                    <a:ext uri="{9D8B030D-6E8A-4147-A177-3AD203B41FA5}">
                      <a16:colId xmlns:a16="http://schemas.microsoft.com/office/drawing/2014/main" val="744064750"/>
                    </a:ext>
                  </a:extLst>
                </a:gridCol>
                <a:gridCol w="1245142">
                  <a:extLst>
                    <a:ext uri="{9D8B030D-6E8A-4147-A177-3AD203B41FA5}">
                      <a16:colId xmlns:a16="http://schemas.microsoft.com/office/drawing/2014/main" val="705028983"/>
                    </a:ext>
                  </a:extLst>
                </a:gridCol>
                <a:gridCol w="1372023">
                  <a:extLst>
                    <a:ext uri="{9D8B030D-6E8A-4147-A177-3AD203B41FA5}">
                      <a16:colId xmlns:a16="http://schemas.microsoft.com/office/drawing/2014/main" val="3123194981"/>
                    </a:ext>
                  </a:extLst>
                </a:gridCol>
                <a:gridCol w="1237641">
                  <a:extLst>
                    <a:ext uri="{9D8B030D-6E8A-4147-A177-3AD203B41FA5}">
                      <a16:colId xmlns:a16="http://schemas.microsoft.com/office/drawing/2014/main" val="2022566019"/>
                    </a:ext>
                  </a:extLst>
                </a:gridCol>
                <a:gridCol w="1253319">
                  <a:extLst>
                    <a:ext uri="{9D8B030D-6E8A-4147-A177-3AD203B41FA5}">
                      <a16:colId xmlns:a16="http://schemas.microsoft.com/office/drawing/2014/main" val="3090081572"/>
                    </a:ext>
                  </a:extLst>
                </a:gridCol>
                <a:gridCol w="1117585">
                  <a:extLst>
                    <a:ext uri="{9D8B030D-6E8A-4147-A177-3AD203B41FA5}">
                      <a16:colId xmlns:a16="http://schemas.microsoft.com/office/drawing/2014/main" val="2744199015"/>
                    </a:ext>
                  </a:extLst>
                </a:gridCol>
              </a:tblGrid>
              <a:tr h="68649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Woofer speaker balance </a:t>
                      </a:r>
                      <a:r>
                        <a:rPr lang="en-US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right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_400Hz Spec( 80 120)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82091"/>
                  </a:ext>
                </a:extLst>
              </a:tr>
              <a:tr h="4155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Test 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4676312"/>
                  </a:ext>
                </a:extLst>
              </a:tr>
              <a:tr h="4155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Value( Db)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99.008230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102.539595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77.006320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100.309520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77.120350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865367"/>
                  </a:ext>
                </a:extLst>
              </a:tr>
              <a:tr h="41554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17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357842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5733257"/>
            <a:ext cx="12192000" cy="6811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 board has test result unstable. Pass 3/5 times. </a:t>
            </a:r>
          </a:p>
          <a:p>
            <a:pPr algn="ctr">
              <a:lnSpc>
                <a:spcPct val="150000"/>
              </a:lnSpc>
            </a:pPr>
            <a:endParaRPr lang="en-US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17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9980" y="728774"/>
            <a:ext cx="112588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sz="2400"/>
              <a:t>Woofer Speaker balance right_400Hz check </a:t>
            </a:r>
            <a:r>
              <a:rPr lang="en-US" sz="2400" smtClean="0"/>
              <a:t>fail-2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12787" y="720423"/>
            <a:ext cx="116820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CPK analysis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1200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/>
              <a:t>Woofer Speaker balance right_400Hz check </a:t>
            </a:r>
            <a:r>
              <a:rPr lang="en-US" sz="1200" smtClean="0"/>
              <a:t>fail </a:t>
            </a:r>
            <a:r>
              <a:rPr lang="en-US" sz="1200" b="1" smtClean="0">
                <a:latin typeface="Arial" panose="020B0604020202020204" pitchFamily="34" charset="0"/>
              </a:rPr>
              <a:t>CPK </a:t>
            </a:r>
            <a:r>
              <a:rPr lang="en-US" sz="1200" b="1" dirty="0" smtClean="0">
                <a:latin typeface="Arial" panose="020B0604020202020204" pitchFamily="34" charset="0"/>
              </a:rPr>
              <a:t>report: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 Check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CPK </a:t>
            </a:r>
            <a:r>
              <a:rPr lang="en-US" altLang="zh-CN" sz="1200" smtClean="0">
                <a:latin typeface="Arial" panose="020B0604020202020204" pitchFamily="34" charset="0"/>
                <a:cs typeface="Arial" panose="020B0604020202020204" pitchFamily="34" charset="0"/>
              </a:rPr>
              <a:t>of 13pcs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</a:rPr>
              <a:t>fail and CPK pass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of Woofer Speaker balance right_400Hz 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2787" y="2497612"/>
            <a:ext cx="1134080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2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>
              <a:latin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684" y="5416972"/>
            <a:ext cx="116041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</a:p>
          <a:p>
            <a:pPr>
              <a:lnSpc>
                <a:spcPct val="150000"/>
              </a:lnSpc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For Pass CPK data,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CPK </a:t>
            </a:r>
            <a:r>
              <a:rPr lang="en-US" sz="1200" b="1" smtClean="0">
                <a:latin typeface="Arial" panose="020B0604020202020204" pitchFamily="34" charset="0"/>
                <a:cs typeface="Arial" panose="020B0604020202020204" pitchFamily="34" charset="0"/>
              </a:rPr>
              <a:t>= 1.12 level B.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/>
            </a:r>
            <a:b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For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Fail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CPK 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data,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CPK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= -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0.66.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Fail lower than spec </a:t>
            </a: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</a:rPr>
              <a:t>value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about 76.4788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</a:t>
            </a:r>
            <a:r>
              <a:rPr lang="en-US" sz="120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sz="1200" smtClean="0">
                <a:latin typeface="Arial" panose="020B0604020202020204" pitchFamily="34" charset="0"/>
                <a:cs typeface="Arial" panose="020B0604020202020204" pitchFamily="34" charset="0"/>
              </a:rPr>
              <a:t>Retest NG board pass normally.</a:t>
            </a:r>
            <a:endParaRPr 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389" y="1708286"/>
            <a:ext cx="5410200" cy="36099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39" y="1720895"/>
            <a:ext cx="5378879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04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603" y="686042"/>
            <a:ext cx="120943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Preliminary c</a:t>
            </a:r>
            <a:r>
              <a:rPr lang="en-US" altLang="zh-CN" sz="1400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onclusion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analyzed above </a:t>
            </a:r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1400" smtClean="0">
                <a:latin typeface="Arial" panose="020B0604020202020204" pitchFamily="34" charset="0"/>
                <a:cs typeface="Arial" panose="020B0604020202020204" pitchFamily="34" charset="0"/>
              </a:rPr>
              <a:t>issue when testing the sound of Woofer speaker balance left and right at frequency 400Hz got unstable results. </a:t>
            </a:r>
          </a:p>
          <a:p>
            <a:pPr>
              <a:lnSpc>
                <a:spcPct val="150000"/>
              </a:lnSpc>
            </a:pPr>
            <a:r>
              <a:rPr lang="en-US" sz="1400" b="1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Action</a:t>
            </a:r>
          </a:p>
          <a:p>
            <a:pPr>
              <a:lnSpc>
                <a:spcPct val="150000"/>
              </a:lnSpc>
            </a:pPr>
            <a:r>
              <a:rPr lang="en-US" sz="1400" b="1" i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Short term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Retest NG board </a:t>
            </a: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 Pass normally </a:t>
            </a:r>
            <a:endParaRPr lang="en-US" sz="14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With very high </a:t>
            </a:r>
            <a:r>
              <a:rPr lang="en-US" sz="1400" b="1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defect </a:t>
            </a:r>
            <a:r>
              <a:rPr lang="en-US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rate</a:t>
            </a:r>
            <a:r>
              <a:rPr lang="en-US" sz="1400" b="1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: 4% with MO control run 100pcs, and with MP defect rate: 5.9%  </a:t>
            </a:r>
          </a:p>
          <a:p>
            <a:pPr>
              <a:lnSpc>
                <a:spcPct val="150000"/>
              </a:lnSpc>
            </a:pPr>
            <a:r>
              <a:rPr lang="en-US" sz="1400" b="1" i="1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Long term</a:t>
            </a: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Suggest change spec from (80 120)db to (60 120)db to improve this issue at FT2 station.</a:t>
            </a: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 Need RD: Fu-chiang co_work to find out action improve this issue at FT2 station.</a:t>
            </a:r>
            <a:endParaRPr lang="en-US" sz="14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Onwer</a:t>
            </a:r>
            <a:r>
              <a:rPr lang="en-US" sz="1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: RD</a:t>
            </a:r>
            <a:r>
              <a:rPr lang="en-US" sz="140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: Fu-chiang, </a:t>
            </a:r>
            <a:r>
              <a:rPr lang="en-US" sz="1400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Wingdings" panose="05000000000000000000" pitchFamily="2" charset="2"/>
              </a:rPr>
              <a:t>Sean, TE: Allan, PE: Phuong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 smtClean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1" y="-10758"/>
            <a:ext cx="10714616" cy="58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TW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4267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itchFamily="18" charset="-120"/>
              </a:defRPr>
            </a:lvl9pPr>
          </a:lstStyle>
          <a:p>
            <a:r>
              <a:rPr lang="en-US" altLang="zh-CN" sz="2800" dirty="0" smtClean="0">
                <a:ea typeface="新細明體" panose="02020500000000000000" pitchFamily="18" charset="-120"/>
              </a:rPr>
              <a:t>Conclusion</a:t>
            </a:r>
            <a:endParaRPr lang="en-US" altLang="zh-CN" sz="2800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129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70758</TotalTime>
  <Words>438</Words>
  <Application>Microsoft Office PowerPoint</Application>
  <PresentationFormat>Widescreen</PresentationFormat>
  <Paragraphs>109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DFKai-SB</vt:lpstr>
      <vt:lpstr>新細明體</vt:lpstr>
      <vt:lpstr>宋体</vt:lpstr>
      <vt:lpstr>Arial</vt:lpstr>
      <vt:lpstr>Calibri</vt:lpstr>
      <vt:lpstr>Calibri Light</vt:lpstr>
      <vt:lpstr>Wingdings</vt:lpstr>
      <vt:lpstr>3_Office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杜氏芳</cp:lastModifiedBy>
  <cp:revision>7783</cp:revision>
  <dcterms:created xsi:type="dcterms:W3CDTF">2018-11-16T05:26:15Z</dcterms:created>
  <dcterms:modified xsi:type="dcterms:W3CDTF">2021-12-25T06:07:57Z</dcterms:modified>
</cp:coreProperties>
</file>